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2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2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17ED82F-220C-43D3-A88C-D2353E518B4D}" type="datetimeFigureOut">
              <a:rPr lang="en-US" smtClean="0"/>
              <a:t>1/22/2013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8902EBB-8521-43C9-8176-1F8F26FAD3C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Training Design Process Plan</a:t>
            </a:r>
            <a:br>
              <a:rPr lang="en-US" dirty="0" smtClean="0"/>
            </a:br>
            <a:r>
              <a:rPr lang="en-US" dirty="0" smtClean="0"/>
              <a:t>“How to build and Fly Paper Airplane”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74676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Conducting Needs Assessment</a:t>
            </a:r>
          </a:p>
          <a:p>
            <a:r>
              <a:rPr lang="en-US" dirty="0" smtClean="0"/>
              <a:t>Organization:</a:t>
            </a:r>
          </a:p>
          <a:p>
            <a:pPr lvl="1"/>
            <a:r>
              <a:rPr lang="en-US" dirty="0" smtClean="0"/>
              <a:t>Identify fit between training and goal of organization</a:t>
            </a:r>
          </a:p>
          <a:p>
            <a:r>
              <a:rPr lang="en-US" dirty="0" smtClean="0"/>
              <a:t>Person Analysis:</a:t>
            </a:r>
          </a:p>
          <a:p>
            <a:pPr lvl="1"/>
            <a:r>
              <a:rPr lang="en-US" dirty="0"/>
              <a:t>Determine the group that needs to be trained to build and </a:t>
            </a:r>
            <a:r>
              <a:rPr lang="en-US" dirty="0" smtClean="0"/>
              <a:t>fly</a:t>
            </a:r>
          </a:p>
          <a:p>
            <a:pPr lvl="1"/>
            <a:r>
              <a:rPr lang="en-US" dirty="0" smtClean="0"/>
              <a:t>Determine current knowledge of building and flying</a:t>
            </a:r>
            <a:endParaRPr lang="en-US" dirty="0"/>
          </a:p>
          <a:p>
            <a:r>
              <a:rPr lang="en-US" dirty="0" smtClean="0"/>
              <a:t>Task Analysis: </a:t>
            </a:r>
          </a:p>
          <a:p>
            <a:pPr lvl="1"/>
            <a:r>
              <a:rPr lang="en-US" dirty="0"/>
              <a:t>Determine quality level for paper airplane appearance</a:t>
            </a:r>
          </a:p>
          <a:p>
            <a:pPr lvl="1"/>
            <a:r>
              <a:rPr lang="en-US" dirty="0"/>
              <a:t>Determine effectiveness level for </a:t>
            </a:r>
            <a:r>
              <a:rPr lang="en-US" dirty="0" smtClean="0"/>
              <a:t>flight height and distance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627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Design Process Plan</a:t>
            </a:r>
            <a:br>
              <a:rPr lang="en-US" dirty="0"/>
            </a:br>
            <a:r>
              <a:rPr lang="en-US" dirty="0"/>
              <a:t>“How to build and Fly Paper Airplane”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2. Ensuring Employee’s Readiness for Training:</a:t>
            </a:r>
          </a:p>
          <a:p>
            <a:r>
              <a:rPr lang="en-US" dirty="0" smtClean="0"/>
              <a:t>Conduct a survey of individual desire to learn to build and fly the airplane</a:t>
            </a:r>
          </a:p>
          <a:p>
            <a:r>
              <a:rPr lang="en-US" dirty="0" smtClean="0"/>
              <a:t>Determine basic skills to build and fly airplane</a:t>
            </a:r>
          </a:p>
          <a:p>
            <a:r>
              <a:rPr lang="en-US" dirty="0" smtClean="0"/>
              <a:t>Identify skills needed in each participant</a:t>
            </a:r>
          </a:p>
          <a:p>
            <a:pPr lvl="1"/>
            <a:r>
              <a:rPr lang="en-US" dirty="0" smtClean="0"/>
              <a:t>Design remedial training to move each participant to same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02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Design Process Plan</a:t>
            </a:r>
            <a:br>
              <a:rPr lang="en-US" dirty="0"/>
            </a:br>
            <a:r>
              <a:rPr lang="en-US" dirty="0"/>
              <a:t>“How to build and Fly Paper Airplane”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3. Creating a Learning Environment</a:t>
            </a:r>
          </a:p>
          <a:p>
            <a:r>
              <a:rPr lang="en-US" dirty="0" smtClean="0"/>
              <a:t>Learning Objectives</a:t>
            </a:r>
          </a:p>
          <a:p>
            <a:pPr lvl="1"/>
            <a:r>
              <a:rPr lang="en-US" dirty="0" smtClean="0"/>
              <a:t>Articulate clear expectations for learning success</a:t>
            </a:r>
          </a:p>
          <a:p>
            <a:r>
              <a:rPr lang="en-US" dirty="0" smtClean="0"/>
              <a:t>Meaningful Material</a:t>
            </a:r>
          </a:p>
          <a:p>
            <a:pPr lvl="1"/>
            <a:r>
              <a:rPr lang="en-US" dirty="0" smtClean="0"/>
              <a:t>Provide material needed, such as paper, paperclips, instructions, video</a:t>
            </a:r>
          </a:p>
          <a:p>
            <a:r>
              <a:rPr lang="en-US" dirty="0" smtClean="0"/>
              <a:t>Practice</a:t>
            </a:r>
          </a:p>
          <a:p>
            <a:pPr lvl="1"/>
            <a:r>
              <a:rPr lang="en-US" dirty="0" smtClean="0"/>
              <a:t>Integrate an opportunity to practice learning prior to graded product</a:t>
            </a:r>
          </a:p>
          <a:p>
            <a:r>
              <a:rPr lang="en-US" dirty="0" smtClean="0"/>
              <a:t>Feedback</a:t>
            </a:r>
          </a:p>
          <a:p>
            <a:pPr lvl="1"/>
            <a:r>
              <a:rPr lang="en-US" dirty="0" smtClean="0"/>
              <a:t>Provide feedback during training a key points on the process and provide feedback at the end of training</a:t>
            </a:r>
          </a:p>
          <a:p>
            <a:r>
              <a:rPr lang="en-US" dirty="0" smtClean="0"/>
              <a:t>Community of Learning</a:t>
            </a:r>
          </a:p>
          <a:p>
            <a:pPr lvl="1"/>
            <a:r>
              <a:rPr lang="en-US" dirty="0" smtClean="0"/>
              <a:t>Make it fun and exciting</a:t>
            </a:r>
          </a:p>
          <a:p>
            <a:pPr lvl="1"/>
            <a:r>
              <a:rPr lang="en-US" dirty="0" smtClean="0"/>
              <a:t>Promote teamwork</a:t>
            </a:r>
          </a:p>
          <a:p>
            <a:r>
              <a:rPr lang="en-US" dirty="0" smtClean="0"/>
              <a:t>Modeling</a:t>
            </a:r>
          </a:p>
          <a:p>
            <a:pPr lvl="1"/>
            <a:r>
              <a:rPr lang="en-US" dirty="0" smtClean="0"/>
              <a:t>Test / Pilot training with small group before rolling final version out</a:t>
            </a:r>
          </a:p>
          <a:p>
            <a:r>
              <a:rPr lang="en-US" dirty="0" smtClean="0"/>
              <a:t>Program Administration</a:t>
            </a:r>
          </a:p>
          <a:p>
            <a:pPr lvl="1"/>
            <a:r>
              <a:rPr lang="en-US" dirty="0" smtClean="0"/>
              <a:t>Identify key metrics and measures of success</a:t>
            </a:r>
          </a:p>
          <a:p>
            <a:pPr lvl="1"/>
            <a:r>
              <a:rPr lang="en-US" dirty="0" smtClean="0"/>
              <a:t>Take attendance</a:t>
            </a:r>
          </a:p>
          <a:p>
            <a:pPr lvl="1"/>
            <a:r>
              <a:rPr lang="en-US" dirty="0" smtClean="0"/>
              <a:t>Send thank you notes and recognize 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600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Design Process Plan</a:t>
            </a:r>
            <a:br>
              <a:rPr lang="en-US" dirty="0"/>
            </a:br>
            <a:r>
              <a:rPr lang="en-US" dirty="0"/>
              <a:t>“How to build and Fly Paper Airplane”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4. Ensuring Transfer of Training</a:t>
            </a:r>
          </a:p>
          <a:p>
            <a:r>
              <a:rPr lang="en-US" dirty="0" smtClean="0"/>
              <a:t>Self-management – participant</a:t>
            </a:r>
          </a:p>
          <a:p>
            <a:pPr lvl="1"/>
            <a:r>
              <a:rPr lang="en-US" dirty="0" smtClean="0"/>
              <a:t>Identify rules of conduct</a:t>
            </a:r>
          </a:p>
          <a:p>
            <a:pPr lvl="1"/>
            <a:r>
              <a:rPr lang="en-US" dirty="0" smtClean="0"/>
              <a:t>Identify participation standards</a:t>
            </a:r>
          </a:p>
          <a:p>
            <a:r>
              <a:rPr lang="en-US" dirty="0" smtClean="0"/>
              <a:t>Self-management trainer</a:t>
            </a:r>
          </a:p>
          <a:p>
            <a:pPr lvl="1"/>
            <a:r>
              <a:rPr lang="en-US" dirty="0" smtClean="0"/>
              <a:t>Identify key methodologies to deploy</a:t>
            </a:r>
          </a:p>
          <a:p>
            <a:pPr lvl="1"/>
            <a:r>
              <a:rPr lang="en-US" dirty="0" smtClean="0"/>
              <a:t>Identify key organizational dynamics</a:t>
            </a:r>
          </a:p>
          <a:p>
            <a:pPr lvl="1"/>
            <a:r>
              <a:rPr lang="en-US" dirty="0" smtClean="0"/>
              <a:t>Identify attitude, enthusiasm, and motivation</a:t>
            </a:r>
          </a:p>
          <a:p>
            <a:r>
              <a:rPr lang="en-US" dirty="0" smtClean="0"/>
              <a:t>Peer and Manager support</a:t>
            </a:r>
          </a:p>
          <a:p>
            <a:pPr lvl="1"/>
            <a:r>
              <a:rPr lang="en-US" dirty="0" smtClean="0"/>
              <a:t>Identify and re-enforce support needed from peers and leadership prior, during and after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969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Design Process Plan</a:t>
            </a:r>
            <a:br>
              <a:rPr lang="en-US" dirty="0"/>
            </a:br>
            <a:r>
              <a:rPr lang="en-US" dirty="0"/>
              <a:t>“How to build and Fly Paper Airplane”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5. Developing an evaluation plan</a:t>
            </a:r>
          </a:p>
          <a:p>
            <a:r>
              <a:rPr lang="en-US" dirty="0" smtClean="0"/>
              <a:t>Identifying Learning Outcomes</a:t>
            </a:r>
          </a:p>
          <a:p>
            <a:pPr lvl="1"/>
            <a:r>
              <a:rPr lang="en-US" dirty="0" smtClean="0"/>
              <a:t>Articulate clear, measurable objectives for training</a:t>
            </a:r>
          </a:p>
          <a:p>
            <a:r>
              <a:rPr lang="en-US" dirty="0" smtClean="0"/>
              <a:t>Choose Evaluation Design</a:t>
            </a:r>
          </a:p>
          <a:p>
            <a:pPr lvl="1"/>
            <a:r>
              <a:rPr lang="en-US" dirty="0" smtClean="0"/>
              <a:t>Identify possible evaluation methods based on objectives</a:t>
            </a:r>
          </a:p>
          <a:p>
            <a:pPr lvl="1"/>
            <a:r>
              <a:rPr lang="en-US" dirty="0" smtClean="0"/>
              <a:t>Develop evaluation design </a:t>
            </a:r>
          </a:p>
          <a:p>
            <a:r>
              <a:rPr lang="en-US" dirty="0" smtClean="0"/>
              <a:t>Plan Cost Benefit Analysis</a:t>
            </a:r>
          </a:p>
          <a:p>
            <a:pPr lvl="1"/>
            <a:r>
              <a:rPr lang="en-US" dirty="0" smtClean="0"/>
              <a:t>Identify costs associated with training group</a:t>
            </a:r>
          </a:p>
          <a:p>
            <a:pPr lvl="1"/>
            <a:r>
              <a:rPr lang="en-US" dirty="0" smtClean="0"/>
              <a:t>Identify tangible benefits from training</a:t>
            </a:r>
          </a:p>
          <a:p>
            <a:pPr lvl="1"/>
            <a:r>
              <a:rPr lang="en-US" dirty="0" smtClean="0"/>
              <a:t>Identify intangible benefits from training</a:t>
            </a:r>
          </a:p>
          <a:p>
            <a:pPr lvl="1"/>
            <a:r>
              <a:rPr lang="en-US" dirty="0" smtClean="0"/>
              <a:t>Identify process for measuring cost/benefit success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47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Design Process Plan</a:t>
            </a:r>
            <a:br>
              <a:rPr lang="en-US" dirty="0"/>
            </a:br>
            <a:r>
              <a:rPr lang="en-US" dirty="0"/>
              <a:t>“How to build and Fly Paper Airplane”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6. Selecting Training Method</a:t>
            </a:r>
          </a:p>
          <a:p>
            <a:r>
              <a:rPr lang="en-US" dirty="0" smtClean="0"/>
              <a:t>Traditional, Hybrid, E-learning</a:t>
            </a:r>
          </a:p>
          <a:p>
            <a:pPr lvl="1"/>
            <a:r>
              <a:rPr lang="en-US" dirty="0" smtClean="0"/>
              <a:t>Model each possibility</a:t>
            </a:r>
          </a:p>
          <a:p>
            <a:pPr lvl="1"/>
            <a:r>
              <a:rPr lang="en-US" dirty="0" smtClean="0"/>
              <a:t>Select the method  or method combination that best suits the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30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Design Process Plan</a:t>
            </a:r>
            <a:br>
              <a:rPr lang="en-US" dirty="0"/>
            </a:br>
            <a:r>
              <a:rPr lang="en-US" dirty="0"/>
              <a:t>“How to build and Fly Paper Airplane”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7. Monitoring and Evaluating the Program</a:t>
            </a:r>
          </a:p>
          <a:p>
            <a:pPr lvl="1"/>
            <a:r>
              <a:rPr lang="en-US" dirty="0" smtClean="0"/>
              <a:t>Develop and Conduct an evaluation (survey) going into the program regarding the training objective</a:t>
            </a:r>
          </a:p>
          <a:p>
            <a:pPr lvl="1"/>
            <a:r>
              <a:rPr lang="en-US" dirty="0" smtClean="0"/>
              <a:t>Implement a measure of success after completing the program (building and flying an airplane)</a:t>
            </a:r>
          </a:p>
          <a:p>
            <a:pPr lvl="1"/>
            <a:r>
              <a:rPr lang="en-US" dirty="0" smtClean="0"/>
              <a:t>Develop and implement an evaluation (survey) of training methodology and process</a:t>
            </a:r>
          </a:p>
          <a:p>
            <a:pPr lvl="1"/>
            <a:r>
              <a:rPr lang="en-US" dirty="0" smtClean="0"/>
              <a:t>Implement a measure of success 6 months after the training is </a:t>
            </a:r>
            <a:r>
              <a:rPr lang="en-US" dirty="0"/>
              <a:t>completed (building and flying an airplane)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817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41</TotalTime>
  <Words>432</Words>
  <Application>Microsoft Office PowerPoint</Application>
  <PresentationFormat>On-screen Show (4:3)</PresentationFormat>
  <Paragraphs>69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Training Design Process Plan “How to build and Fly Paper Airplane”</vt:lpstr>
      <vt:lpstr>Training Design Process Plan “How to build and Fly Paper Airplane”</vt:lpstr>
      <vt:lpstr>Training Design Process Plan “How to build and Fly Paper Airplane”</vt:lpstr>
      <vt:lpstr>Training Design Process Plan “How to build and Fly Paper Airplane”</vt:lpstr>
      <vt:lpstr>Training Design Process Plan “How to build and Fly Paper Airplane”</vt:lpstr>
      <vt:lpstr>Training Design Process Plan “How to build and Fly Paper Airplane”</vt:lpstr>
      <vt:lpstr>Training Design Process Plan “How to build and Fly Paper Airplane”</vt:lpstr>
    </vt:vector>
  </TitlesOfParts>
  <Company>CPCC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Zietlow</dc:creator>
  <cp:lastModifiedBy>David Zietlow</cp:lastModifiedBy>
  <cp:revision>5</cp:revision>
  <dcterms:created xsi:type="dcterms:W3CDTF">2013-01-22T13:03:16Z</dcterms:created>
  <dcterms:modified xsi:type="dcterms:W3CDTF">2013-01-22T13:44:34Z</dcterms:modified>
</cp:coreProperties>
</file>